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25A30-53D0-4F96-8FDD-11266367AC8C}" v="17" dt="2024-04-03T02:00:06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ansfield" userId="549d9326-3ed9-4373-96ef-6678c3629c99" providerId="ADAL" clId="{B2925A30-53D0-4F96-8FDD-11266367AC8C}"/>
    <pc:docChg chg="undo redo custSel modSld">
      <pc:chgData name="John Mansfield" userId="549d9326-3ed9-4373-96ef-6678c3629c99" providerId="ADAL" clId="{B2925A30-53D0-4F96-8FDD-11266367AC8C}" dt="2024-04-03T02:05:15.602" v="1209" actId="20577"/>
      <pc:docMkLst>
        <pc:docMk/>
      </pc:docMkLst>
      <pc:sldChg chg="addSp delSp modSp mod">
        <pc:chgData name="John Mansfield" userId="549d9326-3ed9-4373-96ef-6678c3629c99" providerId="ADAL" clId="{B2925A30-53D0-4F96-8FDD-11266367AC8C}" dt="2024-04-03T02:05:15.602" v="1209" actId="20577"/>
        <pc:sldMkLst>
          <pc:docMk/>
          <pc:sldMk cId="1633941353" sldId="256"/>
        </pc:sldMkLst>
        <pc:spChg chg="mod">
          <ac:chgData name="John Mansfield" userId="549d9326-3ed9-4373-96ef-6678c3629c99" providerId="ADAL" clId="{B2925A30-53D0-4F96-8FDD-11266367AC8C}" dt="2024-04-03T01:46:05.204" v="873" actId="1076"/>
          <ac:spMkLst>
            <pc:docMk/>
            <pc:sldMk cId="1633941353" sldId="256"/>
            <ac:spMk id="2" creationId="{F63AACE3-CCFC-4AAC-8761-E99F85ADA904}"/>
          </ac:spMkLst>
        </pc:spChg>
        <pc:spChg chg="mod">
          <ac:chgData name="John Mansfield" userId="549d9326-3ed9-4373-96ef-6678c3629c99" providerId="ADAL" clId="{B2925A30-53D0-4F96-8FDD-11266367AC8C}" dt="2024-04-03T01:59:39.534" v="1155" actId="1076"/>
          <ac:spMkLst>
            <pc:docMk/>
            <pc:sldMk cId="1633941353" sldId="256"/>
            <ac:spMk id="4" creationId="{0F364F9B-4D6F-5E2E-4577-F3D3CA6F4157}"/>
          </ac:spMkLst>
        </pc:spChg>
        <pc:spChg chg="mod">
          <ac:chgData name="John Mansfield" userId="549d9326-3ed9-4373-96ef-6678c3629c99" providerId="ADAL" clId="{B2925A30-53D0-4F96-8FDD-11266367AC8C}" dt="2024-04-03T02:05:15.602" v="1209" actId="20577"/>
          <ac:spMkLst>
            <pc:docMk/>
            <pc:sldMk cId="1633941353" sldId="256"/>
            <ac:spMk id="6" creationId="{94AEE9C5-4837-486B-B2A0-C21285C5165A}"/>
          </ac:spMkLst>
        </pc:spChg>
        <pc:spChg chg="mod">
          <ac:chgData name="John Mansfield" userId="549d9326-3ed9-4373-96ef-6678c3629c99" providerId="ADAL" clId="{B2925A30-53D0-4F96-8FDD-11266367AC8C}" dt="2024-04-03T01:57:40.502" v="1145" actId="1076"/>
          <ac:spMkLst>
            <pc:docMk/>
            <pc:sldMk cId="1633941353" sldId="256"/>
            <ac:spMk id="9" creationId="{A0D9F1E5-1C0E-4FFE-8614-D5825941BB1F}"/>
          </ac:spMkLst>
        </pc:spChg>
        <pc:spChg chg="mod">
          <ac:chgData name="John Mansfield" userId="549d9326-3ed9-4373-96ef-6678c3629c99" providerId="ADAL" clId="{B2925A30-53D0-4F96-8FDD-11266367AC8C}" dt="2024-04-03T01:15:46.855" v="527" actId="1076"/>
          <ac:spMkLst>
            <pc:docMk/>
            <pc:sldMk cId="1633941353" sldId="256"/>
            <ac:spMk id="12" creationId="{311D8D45-591D-41C8-8799-91C63E7E5E22}"/>
          </ac:spMkLst>
        </pc:spChg>
        <pc:spChg chg="mod">
          <ac:chgData name="John Mansfield" userId="549d9326-3ed9-4373-96ef-6678c3629c99" providerId="ADAL" clId="{B2925A30-53D0-4F96-8FDD-11266367AC8C}" dt="2024-04-03T01:11:50.722" v="471" actId="1076"/>
          <ac:spMkLst>
            <pc:docMk/>
            <pc:sldMk cId="1633941353" sldId="256"/>
            <ac:spMk id="15" creationId="{386227CF-ACD7-4F59-9FB1-6D10C43AF8D8}"/>
          </ac:spMkLst>
        </pc:spChg>
        <pc:spChg chg="mod">
          <ac:chgData name="John Mansfield" userId="549d9326-3ed9-4373-96ef-6678c3629c99" providerId="ADAL" clId="{B2925A30-53D0-4F96-8FDD-11266367AC8C}" dt="2024-04-03T01:59:51.498" v="1157" actId="1076"/>
          <ac:spMkLst>
            <pc:docMk/>
            <pc:sldMk cId="1633941353" sldId="256"/>
            <ac:spMk id="21" creationId="{E0325043-65F7-4EC6-8635-B905858E299E}"/>
          </ac:spMkLst>
        </pc:spChg>
        <pc:spChg chg="add del mod">
          <ac:chgData name="John Mansfield" userId="549d9326-3ed9-4373-96ef-6678c3629c99" providerId="ADAL" clId="{B2925A30-53D0-4F96-8FDD-11266367AC8C}" dt="2024-04-03T01:59:45.315" v="1156" actId="1076"/>
          <ac:spMkLst>
            <pc:docMk/>
            <pc:sldMk cId="1633941353" sldId="256"/>
            <ac:spMk id="25" creationId="{1DB02296-3E42-4806-AFA7-3CCCE45B2B53}"/>
          </ac:spMkLst>
        </pc:spChg>
        <pc:spChg chg="add del mod ord">
          <ac:chgData name="John Mansfield" userId="549d9326-3ed9-4373-96ef-6678c3629c99" providerId="ADAL" clId="{B2925A30-53D0-4F96-8FDD-11266367AC8C}" dt="2024-04-03T02:03:31.654" v="1201" actId="20577"/>
          <ac:spMkLst>
            <pc:docMk/>
            <pc:sldMk cId="1633941353" sldId="256"/>
            <ac:spMk id="26" creationId="{DC108FD9-E3AB-4928-9E15-407B682EFFB9}"/>
          </ac:spMkLst>
        </pc:spChg>
        <pc:spChg chg="add del mod">
          <ac:chgData name="John Mansfield" userId="549d9326-3ed9-4373-96ef-6678c3629c99" providerId="ADAL" clId="{B2925A30-53D0-4F96-8FDD-11266367AC8C}" dt="2024-04-03T01:58:30.802" v="1149" actId="1076"/>
          <ac:spMkLst>
            <pc:docMk/>
            <pc:sldMk cId="1633941353" sldId="256"/>
            <ac:spMk id="28" creationId="{EC08A055-5EAD-94B6-7F6D-65BB5553083C}"/>
          </ac:spMkLst>
        </pc:spChg>
        <pc:spChg chg="add mod">
          <ac:chgData name="John Mansfield" userId="549d9326-3ed9-4373-96ef-6678c3629c99" providerId="ADAL" clId="{B2925A30-53D0-4F96-8FDD-11266367AC8C}" dt="2024-04-03T01:41:39.602" v="839" actId="1076"/>
          <ac:spMkLst>
            <pc:docMk/>
            <pc:sldMk cId="1633941353" sldId="256"/>
            <ac:spMk id="32" creationId="{164DCE6A-E0DC-D406-36B0-870E79045E36}"/>
          </ac:spMkLst>
        </pc:spChg>
        <pc:spChg chg="add mod ord">
          <ac:chgData name="John Mansfield" userId="549d9326-3ed9-4373-96ef-6678c3629c99" providerId="ADAL" clId="{B2925A30-53D0-4F96-8FDD-11266367AC8C}" dt="2024-04-03T02:01:27.174" v="1164" actId="167"/>
          <ac:spMkLst>
            <pc:docMk/>
            <pc:sldMk cId="1633941353" sldId="256"/>
            <ac:spMk id="33" creationId="{7038790E-F665-72B2-3AA7-1E1C75764370}"/>
          </ac:spMkLst>
        </pc:spChg>
        <pc:picChg chg="del">
          <ac:chgData name="John Mansfield" userId="549d9326-3ed9-4373-96ef-6678c3629c99" providerId="ADAL" clId="{B2925A30-53D0-4F96-8FDD-11266367AC8C}" dt="2024-04-03T00:58:59.100" v="123" actId="478"/>
          <ac:picMkLst>
            <pc:docMk/>
            <pc:sldMk cId="1633941353" sldId="256"/>
            <ac:picMk id="3" creationId="{85859BCA-ACDA-7EC0-4D27-0F4B552081EC}"/>
          </ac:picMkLst>
        </pc:picChg>
        <pc:picChg chg="mod">
          <ac:chgData name="John Mansfield" userId="549d9326-3ed9-4373-96ef-6678c3629c99" providerId="ADAL" clId="{B2925A30-53D0-4F96-8FDD-11266367AC8C}" dt="2024-04-03T01:05:10.769" v="179" actId="14100"/>
          <ac:picMkLst>
            <pc:docMk/>
            <pc:sldMk cId="1633941353" sldId="256"/>
            <ac:picMk id="5" creationId="{9FE4AB89-A10E-4DA4-8CA0-454D05D24324}"/>
          </ac:picMkLst>
        </pc:picChg>
        <pc:picChg chg="del mod">
          <ac:chgData name="John Mansfield" userId="549d9326-3ed9-4373-96ef-6678c3629c99" providerId="ADAL" clId="{B2925A30-53D0-4F96-8FDD-11266367AC8C}" dt="2024-04-03T01:01:55.234" v="152" actId="478"/>
          <ac:picMkLst>
            <pc:docMk/>
            <pc:sldMk cId="1633941353" sldId="256"/>
            <ac:picMk id="7" creationId="{2BAD2768-F833-64AD-79D2-F406090A7D42}"/>
          </ac:picMkLst>
        </pc:picChg>
        <pc:picChg chg="mod">
          <ac:chgData name="John Mansfield" userId="549d9326-3ed9-4373-96ef-6678c3629c99" providerId="ADAL" clId="{B2925A30-53D0-4F96-8FDD-11266367AC8C}" dt="2024-04-03T01:57:39.240" v="1144" actId="1076"/>
          <ac:picMkLst>
            <pc:docMk/>
            <pc:sldMk cId="1633941353" sldId="256"/>
            <ac:picMk id="8" creationId="{29D0574A-2CCC-4D63-9438-2C9409468CBC}"/>
          </ac:picMkLst>
        </pc:picChg>
        <pc:picChg chg="add mod">
          <ac:chgData name="John Mansfield" userId="549d9326-3ed9-4373-96ef-6678c3629c99" providerId="ADAL" clId="{B2925A30-53D0-4F96-8FDD-11266367AC8C}" dt="2024-04-03T01:59:10.339" v="1152" actId="1076"/>
          <ac:picMkLst>
            <pc:docMk/>
            <pc:sldMk cId="1633941353" sldId="256"/>
            <ac:picMk id="10" creationId="{7C00F7FF-B73C-0BBF-84C8-591AA50BB635}"/>
          </ac:picMkLst>
        </pc:picChg>
        <pc:picChg chg="mod">
          <ac:chgData name="John Mansfield" userId="549d9326-3ed9-4373-96ef-6678c3629c99" providerId="ADAL" clId="{B2925A30-53D0-4F96-8FDD-11266367AC8C}" dt="2024-04-03T01:00:08.841" v="136" actId="1076"/>
          <ac:picMkLst>
            <pc:docMk/>
            <pc:sldMk cId="1633941353" sldId="256"/>
            <ac:picMk id="11" creationId="{84604234-B9E0-4A6B-B748-8C715B891A95}"/>
          </ac:picMkLst>
        </pc:picChg>
        <pc:picChg chg="add del mod">
          <ac:chgData name="John Mansfield" userId="549d9326-3ed9-4373-96ef-6678c3629c99" providerId="ADAL" clId="{B2925A30-53D0-4F96-8FDD-11266367AC8C}" dt="2024-04-03T01:00:55.009" v="142" actId="478"/>
          <ac:picMkLst>
            <pc:docMk/>
            <pc:sldMk cId="1633941353" sldId="256"/>
            <ac:picMk id="13" creationId="{4270E2B5-2695-1AD7-062D-CC68785C4BBE}"/>
          </ac:picMkLst>
        </pc:picChg>
        <pc:picChg chg="mod">
          <ac:chgData name="John Mansfield" userId="549d9326-3ed9-4373-96ef-6678c3629c99" providerId="ADAL" clId="{B2925A30-53D0-4F96-8FDD-11266367AC8C}" dt="2024-04-03T00:54:42.227" v="48" actId="14100"/>
          <ac:picMkLst>
            <pc:docMk/>
            <pc:sldMk cId="1633941353" sldId="256"/>
            <ac:picMk id="14" creationId="{717C379B-79DD-49FE-B298-23DC57B7E694}"/>
          </ac:picMkLst>
        </pc:picChg>
        <pc:picChg chg="add mod">
          <ac:chgData name="John Mansfield" userId="549d9326-3ed9-4373-96ef-6678c3629c99" providerId="ADAL" clId="{B2925A30-53D0-4F96-8FDD-11266367AC8C}" dt="2024-04-03T01:58:55.112" v="1151" actId="1076"/>
          <ac:picMkLst>
            <pc:docMk/>
            <pc:sldMk cId="1633941353" sldId="256"/>
            <ac:picMk id="16" creationId="{D96B4AA0-7AA0-E3D5-9C06-F65AF8CEC9D2}"/>
          </ac:picMkLst>
        </pc:picChg>
        <pc:picChg chg="mod">
          <ac:chgData name="John Mansfield" userId="549d9326-3ed9-4373-96ef-6678c3629c99" providerId="ADAL" clId="{B2925A30-53D0-4F96-8FDD-11266367AC8C}" dt="2024-04-03T00:54:54.998" v="50" actId="1076"/>
          <ac:picMkLst>
            <pc:docMk/>
            <pc:sldMk cId="1633941353" sldId="256"/>
            <ac:picMk id="17" creationId="{08208865-713D-4D6B-9377-D86D0496FE49}"/>
          </ac:picMkLst>
        </pc:picChg>
        <pc:picChg chg="add mod">
          <ac:chgData name="John Mansfield" userId="549d9326-3ed9-4373-96ef-6678c3629c99" providerId="ADAL" clId="{B2925A30-53D0-4F96-8FDD-11266367AC8C}" dt="2024-04-03T01:58:34.856" v="1150" actId="1076"/>
          <ac:picMkLst>
            <pc:docMk/>
            <pc:sldMk cId="1633941353" sldId="256"/>
            <ac:picMk id="18" creationId="{4A7B7DAE-1620-7593-4A7A-8C28D47B18FF}"/>
          </ac:picMkLst>
        </pc:picChg>
        <pc:picChg chg="add mod">
          <ac:chgData name="John Mansfield" userId="549d9326-3ed9-4373-96ef-6678c3629c99" providerId="ADAL" clId="{B2925A30-53D0-4F96-8FDD-11266367AC8C}" dt="2024-04-03T01:59:27.284" v="1154" actId="1076"/>
          <ac:picMkLst>
            <pc:docMk/>
            <pc:sldMk cId="1633941353" sldId="256"/>
            <ac:picMk id="19" creationId="{D452B490-0ECB-D473-0E28-F061A888E96D}"/>
          </ac:picMkLst>
        </pc:picChg>
        <pc:picChg chg="add mod">
          <ac:chgData name="John Mansfield" userId="549d9326-3ed9-4373-96ef-6678c3629c99" providerId="ADAL" clId="{B2925A30-53D0-4F96-8FDD-11266367AC8C}" dt="2024-04-03T01:02:57.924" v="156"/>
          <ac:picMkLst>
            <pc:docMk/>
            <pc:sldMk cId="1633941353" sldId="256"/>
            <ac:picMk id="20" creationId="{74E7DB9B-A754-29AF-616A-E97E9334A6C4}"/>
          </ac:picMkLst>
        </pc:picChg>
        <pc:picChg chg="mod">
          <ac:chgData name="John Mansfield" userId="549d9326-3ed9-4373-96ef-6678c3629c99" providerId="ADAL" clId="{B2925A30-53D0-4F96-8FDD-11266367AC8C}" dt="2024-04-03T01:59:19.850" v="1153" actId="1076"/>
          <ac:picMkLst>
            <pc:docMk/>
            <pc:sldMk cId="1633941353" sldId="256"/>
            <ac:picMk id="22" creationId="{5C2C4F76-D6A8-48A1-85BB-2638A545CC46}"/>
          </ac:picMkLst>
        </pc:picChg>
        <pc:picChg chg="del">
          <ac:chgData name="John Mansfield" userId="549d9326-3ed9-4373-96ef-6678c3629c99" providerId="ADAL" clId="{B2925A30-53D0-4F96-8FDD-11266367AC8C}" dt="2024-04-03T00:58:58.082" v="122" actId="478"/>
          <ac:picMkLst>
            <pc:docMk/>
            <pc:sldMk cId="1633941353" sldId="256"/>
            <ac:picMk id="23" creationId="{0060C92A-4A5E-4F2F-9EFA-8488ED54B395}"/>
          </ac:picMkLst>
        </pc:picChg>
        <pc:picChg chg="add mod">
          <ac:chgData name="John Mansfield" userId="549d9326-3ed9-4373-96ef-6678c3629c99" providerId="ADAL" clId="{B2925A30-53D0-4F96-8FDD-11266367AC8C}" dt="2024-04-03T01:03:04.132" v="157"/>
          <ac:picMkLst>
            <pc:docMk/>
            <pc:sldMk cId="1633941353" sldId="256"/>
            <ac:picMk id="24" creationId="{FB93A668-E048-A836-50EB-373C5EA8731D}"/>
          </ac:picMkLst>
        </pc:picChg>
        <pc:picChg chg="add mod">
          <ac:chgData name="John Mansfield" userId="549d9326-3ed9-4373-96ef-6678c3629c99" providerId="ADAL" clId="{B2925A30-53D0-4F96-8FDD-11266367AC8C}" dt="2024-04-03T01:40:24.197" v="813" actId="1076"/>
          <ac:picMkLst>
            <pc:docMk/>
            <pc:sldMk cId="1633941353" sldId="256"/>
            <ac:picMk id="29" creationId="{820810AE-F004-1E4C-E8C9-032E1BEE3C6B}"/>
          </ac:picMkLst>
        </pc:picChg>
        <pc:picChg chg="add mod">
          <ac:chgData name="John Mansfield" userId="549d9326-3ed9-4373-96ef-6678c3629c99" providerId="ADAL" clId="{B2925A30-53D0-4F96-8FDD-11266367AC8C}" dt="2024-04-03T01:40:40.317" v="814"/>
          <ac:picMkLst>
            <pc:docMk/>
            <pc:sldMk cId="1633941353" sldId="256"/>
            <ac:picMk id="30" creationId="{B7251C1E-5A66-C531-5995-AA8C67FA9DF0}"/>
          </ac:picMkLst>
        </pc:picChg>
        <pc:picChg chg="add mod">
          <ac:chgData name="John Mansfield" userId="549d9326-3ed9-4373-96ef-6678c3629c99" providerId="ADAL" clId="{B2925A30-53D0-4F96-8FDD-11266367AC8C}" dt="2024-04-03T01:40:49.315" v="815"/>
          <ac:picMkLst>
            <pc:docMk/>
            <pc:sldMk cId="1633941353" sldId="256"/>
            <ac:picMk id="31" creationId="{12CE2289-3391-A8F9-98AA-F30BA31097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32AB3-86F5-4199-99F6-32979E1CC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00C30-C1F5-4F92-8848-76F1FE9B4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A2B8-2714-42ED-A270-153171CE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0875-5E0D-43F9-8230-41E436DFC25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A7DF7-735B-438D-99EF-22F4DE8C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7E38B-A1EB-470E-BD6A-B4FB4742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74B3-9EBA-45CA-A135-10AE6B51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1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C017-34FD-4163-BD68-2D632DC6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B08C4-E31E-4B37-9D47-CC3A89DDB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2C6C8-E575-4C43-910C-83801D55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0875-5E0D-43F9-8230-41E436DFC25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96BDC-6F36-42EE-81CD-EA69788F2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A4110-B3CC-4D87-AFD8-3983E316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74B3-9EBA-45CA-A135-10AE6B51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7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D5902-B13E-4B17-9D51-3DF8EFAFE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2859C-84B7-4D37-9FCA-7D5D1DF69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DF6E9-8558-4993-8BB2-5A395C0B1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0875-5E0D-43F9-8230-41E436DFC25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B3EFA-0796-494A-881F-827CE3D4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6D43B-CDA2-484B-B722-C1612258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74B3-9EBA-45CA-A135-10AE6B51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8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E2CC-24F6-466B-AA42-D9F92724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916D1-A82F-476C-B1CF-9A4929D8F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EEBA9-1171-4A7A-A6A0-B219EB1E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0875-5E0D-43F9-8230-41E436DFC25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EE1C3-9374-4AC5-9F36-8D655CFA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E00E0-CC39-4454-91B0-951498F3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74B3-9EBA-45CA-A135-10AE6B51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0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CE1E-29E9-4EC6-8B92-7DFBD315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5846D-E365-4BAA-9FA9-35BE65D0D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7A359-16FE-41A4-B2D9-66FBF19C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0875-5E0D-43F9-8230-41E436DFC25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8B737-3D58-4A25-8615-D4C7CBCA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0D13-89B0-40FE-83BC-64335619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74B3-9EBA-45CA-A135-10AE6B51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2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FA03-BE57-4ACD-9B5F-6B99C6FE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3B3A7-FD3E-4757-80F2-91B2D24DD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41A2A-33D5-4AEE-AF12-F863239AD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85FA0-3765-4737-88CF-8845C9FC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0875-5E0D-43F9-8230-41E436DFC25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1A2C8-55F3-45CC-9685-FAFC6B72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15E67-FB26-44B3-814B-01A48A5E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74B3-9EBA-45CA-A135-10AE6B51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49BC-2595-4FE8-AA94-EEB0A344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F2A55-867E-4B82-853B-FB546B9C3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3E70D-2F2D-4150-B325-BFA1CFB0E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2F230-13D2-40B9-B8F9-6887E2AEB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7E3A92-C940-4D2D-AEE0-2544934E4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504226-C3DA-4795-898E-0A53542F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0875-5E0D-43F9-8230-41E436DFC25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BC9BC2-D74C-439F-BF21-8E011E66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07B8A-7B9C-48E1-9D49-26BB2633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74B3-9EBA-45CA-A135-10AE6B51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3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DCA1-DFB4-4D3C-B8D0-4D038F86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F3111-2406-41FE-96A5-1A596E78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0875-5E0D-43F9-8230-41E436DFC25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5BF80-450A-482F-9B5A-55215B36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784C8-F62F-41EF-B9BB-8C2A795B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74B3-9EBA-45CA-A135-10AE6B51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4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02F08-323D-4BA1-81D8-A8075B5F4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0875-5E0D-43F9-8230-41E436DFC25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78A72-7306-4AF1-9E41-425E842B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94082-CFEA-4B83-A004-4D11A753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74B3-9EBA-45CA-A135-10AE6B51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2C8A-0A7B-40BA-A715-90D4564F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F64A7-8CCB-4831-AE3A-A44FC57C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65477-36A1-4608-8A3D-0394D7D11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47E4D-D937-4D0B-BB9D-DC3A2B59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0875-5E0D-43F9-8230-41E436DFC25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22D1B-6B59-4E1E-BB51-1506CD4A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CB4EC-D767-4013-A8C3-EF5DD310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74B3-9EBA-45CA-A135-10AE6B51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2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7E-89B9-4902-B009-0A685CD8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687B26-14C8-4D1E-8EE2-9AA5F01EA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259C-78D9-4048-8499-762E8CFAB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8BD4E-8DF9-464E-8727-4FEA8594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0875-5E0D-43F9-8230-41E436DFC25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E2A10-E953-415D-91E8-32011808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391C5-4CEC-4686-9DF3-EC5E2F6B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74B3-9EBA-45CA-A135-10AE6B51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8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10C4F-1BD5-4A6E-93D5-E7749B10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A4B85-C20A-4684-97A9-AC719B377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D060-2432-43D2-BCF5-3E4340782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0875-5E0D-43F9-8230-41E436DFC25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1175E-0787-4830-A888-D8D4154E7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6F9A-EF4D-4A71-8498-7CB0424D5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974B3-9EBA-45CA-A135-10AE6B51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hyperlink" Target="http://www.allwhitebackground.com/mic.html" TargetMode="External"/><Relationship Id="rId3" Type="http://schemas.openxmlformats.org/officeDocument/2006/relationships/hyperlink" Target="http://www.flickr.com/photos/simmysimpson/4086587679/" TargetMode="External"/><Relationship Id="rId7" Type="http://schemas.openxmlformats.org/officeDocument/2006/relationships/hyperlink" Target="http://www.freestockphotos.biz/stockphoto/16643" TargetMode="External"/><Relationship Id="rId12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jacksonisaac.wordpress.com/music-%E2%99%AA%E2%99%AB-m/" TargetMode="External"/><Relationship Id="rId5" Type="http://schemas.openxmlformats.org/officeDocument/2006/relationships/hyperlink" Target="https://tcatmon.com/wiki/%EB%B2%A0%EC%9D%B4%EC%8A%A4_%EA%B8%B0%ED%83%80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hyperlink" Target="http://createdigitalmusic.com/2011/04/yamahas-mox-recession-friendly-more-portable-motif-keyboards-computer-workflows/" TargetMode="External"/><Relationship Id="rId14" Type="http://schemas.openxmlformats.org/officeDocument/2006/relationships/hyperlink" Target="mailto:GregNunz@Verizon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038790E-F665-72B2-3AA7-1E1C75764370}"/>
              </a:ext>
            </a:extLst>
          </p:cNvPr>
          <p:cNvSpPr/>
          <p:nvPr/>
        </p:nvSpPr>
        <p:spPr>
          <a:xfrm>
            <a:off x="47164" y="2455370"/>
            <a:ext cx="3024049" cy="28356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108FD9-E3AB-4928-9E15-407B682EFFB9}"/>
              </a:ext>
            </a:extLst>
          </p:cNvPr>
          <p:cNvSpPr txBox="1"/>
          <p:nvPr/>
        </p:nvSpPr>
        <p:spPr>
          <a:xfrm>
            <a:off x="53338" y="2478346"/>
            <a:ext cx="30612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Band runs personal IEM’s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Band provides splitter to FOH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Drums: 8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Bass: 1 channel (</a:t>
            </a:r>
            <a:r>
              <a:rPr lang="en-US" sz="1600" i="1" dirty="0"/>
              <a:t>DI)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Keys: 4 channels </a:t>
            </a:r>
            <a:r>
              <a:rPr lang="en-US" sz="1600" i="1" dirty="0"/>
              <a:t>(2X stereo </a:t>
            </a:r>
            <a:r>
              <a:rPr lang="en-US" sz="1600" dirty="0"/>
              <a:t>DI</a:t>
            </a:r>
            <a:r>
              <a:rPr lang="en-US" sz="1600" i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Lead </a:t>
            </a:r>
            <a:r>
              <a:rPr lang="en-US" sz="1600" dirty="0" err="1"/>
              <a:t>Gtr</a:t>
            </a:r>
            <a:r>
              <a:rPr lang="en-US" sz="1600" dirty="0"/>
              <a:t>: 1 channel (mic)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Rhythm </a:t>
            </a:r>
            <a:r>
              <a:rPr lang="en-US" sz="1600" dirty="0" err="1"/>
              <a:t>Gtr</a:t>
            </a:r>
            <a:r>
              <a:rPr lang="en-US" sz="1600" dirty="0"/>
              <a:t>: 1 channel (</a:t>
            </a:r>
            <a:r>
              <a:rPr lang="en-US" sz="1600" i="1" dirty="0"/>
              <a:t>DI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Acoustic </a:t>
            </a:r>
            <a:r>
              <a:rPr lang="en-US" sz="1600" dirty="0" err="1"/>
              <a:t>Gtr</a:t>
            </a:r>
            <a:r>
              <a:rPr lang="en-US" sz="1600" dirty="0"/>
              <a:t>: 1 channel (</a:t>
            </a:r>
            <a:r>
              <a:rPr lang="en-US" sz="1600" i="1" dirty="0"/>
              <a:t>DI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Lead Vox: 2 channels (</a:t>
            </a:r>
            <a:r>
              <a:rPr lang="en-US" sz="1600" i="1" dirty="0"/>
              <a:t>wireless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BGV’s: 4 channels (</a:t>
            </a:r>
            <a:r>
              <a:rPr lang="en-US" sz="1600" i="1" dirty="0"/>
              <a:t>house mics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AACE3-CCFC-4AAC-8761-E99F85ADA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02615"/>
            <a:ext cx="9144000" cy="57943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Kickin</a:t>
            </a:r>
            <a:r>
              <a:rPr lang="en-US" dirty="0"/>
              <a:t> Nash Stage Plot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4AB89-A10E-4DA4-8CA0-454D05D24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02315" y="889000"/>
            <a:ext cx="1788878" cy="13416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AEE9C5-4837-486B-B2A0-C21285C5165A}"/>
              </a:ext>
            </a:extLst>
          </p:cNvPr>
          <p:cNvSpPr txBox="1"/>
          <p:nvPr/>
        </p:nvSpPr>
        <p:spPr>
          <a:xfrm>
            <a:off x="4890477" y="2254633"/>
            <a:ext cx="2411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Drum Mic Requirements</a:t>
            </a:r>
          </a:p>
          <a:p>
            <a:pPr algn="ctr"/>
            <a:r>
              <a:rPr lang="en-US" sz="1200" dirty="0"/>
              <a:t>Internal kick drum mic is permanently mounted inside drum</a:t>
            </a:r>
          </a:p>
          <a:p>
            <a:pPr algn="ctr"/>
            <a:r>
              <a:rPr lang="en-US" sz="1200" dirty="0"/>
              <a:t>Need mics for Snare</a:t>
            </a:r>
            <a:r>
              <a:rPr lang="en-US" sz="1200"/>
              <a:t>, 2 </a:t>
            </a:r>
            <a:r>
              <a:rPr lang="en-US" sz="1200" dirty="0"/>
              <a:t>rack toms </a:t>
            </a:r>
            <a:r>
              <a:rPr lang="en-US" sz="1200"/>
              <a:t>and 1 </a:t>
            </a:r>
            <a:r>
              <a:rPr lang="en-US" sz="1200" dirty="0"/>
              <a:t>floor tom</a:t>
            </a:r>
          </a:p>
          <a:p>
            <a:pPr algn="ctr"/>
            <a:r>
              <a:rPr lang="en-US" sz="1200" dirty="0"/>
              <a:t>1 overhead and </a:t>
            </a:r>
            <a:r>
              <a:rPr lang="en-US" sz="1200" dirty="0" err="1"/>
              <a:t>hihat</a:t>
            </a:r>
            <a:r>
              <a:rPr lang="en-US" sz="1200" dirty="0"/>
              <a:t> condenser mics I have drum mics, lmk if you want me to bring</a:t>
            </a:r>
          </a:p>
          <a:p>
            <a:pPr algn="ctr"/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D0574A-2CCC-4D63-9438-2C9409468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9933204">
            <a:off x="7795680" y="1128645"/>
            <a:ext cx="2070100" cy="577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D9F1E5-1C0E-4FFE-8614-D5825941BB1F}"/>
              </a:ext>
            </a:extLst>
          </p:cNvPr>
          <p:cNvSpPr txBox="1"/>
          <p:nvPr/>
        </p:nvSpPr>
        <p:spPr>
          <a:xfrm>
            <a:off x="7412626" y="2143931"/>
            <a:ext cx="216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Bass </a:t>
            </a:r>
            <a:r>
              <a:rPr lang="en-US" sz="1200" dirty="0" err="1"/>
              <a:t>Gtr</a:t>
            </a:r>
            <a:r>
              <a:rPr lang="en-US" sz="1200" dirty="0"/>
              <a:t> right of drums</a:t>
            </a:r>
          </a:p>
          <a:p>
            <a:r>
              <a:rPr lang="en-US" sz="1200" dirty="0"/>
              <a:t>Direct </a:t>
            </a:r>
            <a:r>
              <a:rPr lang="en-US" sz="1200" dirty="0" err="1"/>
              <a:t>xlr</a:t>
            </a:r>
            <a:r>
              <a:rPr lang="en-US" sz="1200" dirty="0"/>
              <a:t> to FOH from bass amp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604234-B9E0-4A6B-B748-8C715B891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1080053">
            <a:off x="2258233" y="916975"/>
            <a:ext cx="1792861" cy="9469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1D8D45-591D-41C8-8799-91C63E7E5E22}"/>
              </a:ext>
            </a:extLst>
          </p:cNvPr>
          <p:cNvSpPr txBox="1"/>
          <p:nvPr/>
        </p:nvSpPr>
        <p:spPr>
          <a:xfrm>
            <a:off x="2041613" y="1901872"/>
            <a:ext cx="207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 String </a:t>
            </a:r>
            <a:r>
              <a:rPr lang="en-US" sz="1200" dirty="0" err="1"/>
              <a:t>Gtr</a:t>
            </a:r>
            <a:r>
              <a:rPr lang="en-US" sz="1200" dirty="0"/>
              <a:t> left of drums</a:t>
            </a:r>
          </a:p>
          <a:p>
            <a:r>
              <a:rPr lang="en-US" sz="1200" dirty="0"/>
              <a:t>112 combo amp </a:t>
            </a:r>
            <a:r>
              <a:rPr lang="en-US" sz="1200" dirty="0" err="1"/>
              <a:t>mic’d</a:t>
            </a:r>
            <a:r>
              <a:rPr lang="en-US" sz="1200" dirty="0"/>
              <a:t> to FOH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7C379B-79DD-49FE-B298-23DC57B7E6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6200000">
            <a:off x="9856955" y="2932722"/>
            <a:ext cx="3094230" cy="10636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6227CF-ACD7-4F59-9FB1-6D10C43AF8D8}"/>
              </a:ext>
            </a:extLst>
          </p:cNvPr>
          <p:cNvSpPr txBox="1"/>
          <p:nvPr/>
        </p:nvSpPr>
        <p:spPr>
          <a:xfrm>
            <a:off x="10158528" y="1051997"/>
            <a:ext cx="1981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 Stereo Keyboards. 4 Channels required. Will hand Sound company left and right XLRs or ¼ in for each board.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208865-713D-4D6B-9377-D86D0496FE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16200000">
            <a:off x="9503795" y="2943403"/>
            <a:ext cx="2217555" cy="8985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325043-65F7-4EC6-8635-B905858E299E}"/>
              </a:ext>
            </a:extLst>
          </p:cNvPr>
          <p:cNvSpPr txBox="1"/>
          <p:nvPr/>
        </p:nvSpPr>
        <p:spPr>
          <a:xfrm>
            <a:off x="8359636" y="5246218"/>
            <a:ext cx="179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Vocal Mic for Bassist (</a:t>
            </a:r>
            <a:r>
              <a:rPr lang="en-US" sz="1200" i="1" dirty="0"/>
              <a:t>House Mic</a:t>
            </a:r>
            <a:r>
              <a:rPr lang="en-US" sz="1200" dirty="0"/>
              <a:t>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2C4F76-D6A8-48A1-85BB-2638A545CC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18900000">
            <a:off x="8527200" y="5756137"/>
            <a:ext cx="721223" cy="7188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B02296-3E42-4806-AFA7-3CCCE45B2B53}"/>
              </a:ext>
            </a:extLst>
          </p:cNvPr>
          <p:cNvSpPr txBox="1"/>
          <p:nvPr/>
        </p:nvSpPr>
        <p:spPr>
          <a:xfrm>
            <a:off x="6409583" y="5265979"/>
            <a:ext cx="189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Female singer uses her own wireless mic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88F4D5-1109-4B2F-9196-3BFB6FED872D}"/>
              </a:ext>
            </a:extLst>
          </p:cNvPr>
          <p:cNvSpPr txBox="1"/>
          <p:nvPr/>
        </p:nvSpPr>
        <p:spPr>
          <a:xfrm>
            <a:off x="10217370" y="5943600"/>
            <a:ext cx="1864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Kickin</a:t>
            </a:r>
            <a:r>
              <a:rPr lang="en-US" sz="1200" b="1" dirty="0"/>
              <a:t> Nash:</a:t>
            </a:r>
          </a:p>
          <a:p>
            <a:r>
              <a:rPr lang="en-US" sz="1200" dirty="0">
                <a:hlinkClick r:id="rId14"/>
              </a:rPr>
              <a:t>GregNunz@Verizon.net</a:t>
            </a:r>
            <a:endParaRPr lang="en-US" sz="1200" dirty="0"/>
          </a:p>
          <a:p>
            <a:r>
              <a:rPr lang="en-US" sz="1200" b="1" dirty="0"/>
              <a:t>732 539 6050</a:t>
            </a:r>
          </a:p>
          <a:p>
            <a:r>
              <a:rPr lang="en-US" sz="1200" b="1" dirty="0"/>
              <a:t>www.kickinnashnj.com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64F9B-4D6F-5E2E-4577-F3D3CA6F4157}"/>
              </a:ext>
            </a:extLst>
          </p:cNvPr>
          <p:cNvSpPr txBox="1"/>
          <p:nvPr/>
        </p:nvSpPr>
        <p:spPr>
          <a:xfrm>
            <a:off x="4273623" y="4298489"/>
            <a:ext cx="1884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 channels </a:t>
            </a:r>
            <a:r>
              <a:rPr lang="en-US" sz="1200" dirty="0" err="1"/>
              <a:t>req’d</a:t>
            </a:r>
            <a:r>
              <a:rPr lang="en-US" sz="1200" dirty="0"/>
              <a:t> for singer’s </a:t>
            </a:r>
            <a:r>
              <a:rPr lang="en-US" sz="1200" dirty="0" err="1"/>
              <a:t>elec</a:t>
            </a:r>
            <a:r>
              <a:rPr lang="en-US" sz="1200" dirty="0"/>
              <a:t>/acoustic guitar’s which run DI to FOH. Uses his own wireless mic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00F7FF-B73C-0BBF-84C8-591AA50BB6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18900000">
            <a:off x="6630582" y="5786837"/>
            <a:ext cx="721223" cy="7188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6B4AA0-7AA0-E3D5-9C06-F65AF8CEC9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18900000">
            <a:off x="4733079" y="5760553"/>
            <a:ext cx="721223" cy="718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7B7DAE-1620-7593-4A7A-8C28D47B18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18900000">
            <a:off x="2691270" y="5760554"/>
            <a:ext cx="721223" cy="7188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52B490-0ECB-D473-0E28-F061A888E9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1080053">
            <a:off x="4391648" y="5131665"/>
            <a:ext cx="1324819" cy="6997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C08A055-5EAD-94B6-7F6D-65BB5553083C}"/>
              </a:ext>
            </a:extLst>
          </p:cNvPr>
          <p:cNvSpPr txBox="1"/>
          <p:nvPr/>
        </p:nvSpPr>
        <p:spPr>
          <a:xfrm>
            <a:off x="1885938" y="5454690"/>
            <a:ext cx="179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Vocal Mic for Guitarist (</a:t>
            </a:r>
            <a:r>
              <a:rPr lang="en-US" sz="1200" i="1" dirty="0"/>
              <a:t>House Mic</a:t>
            </a:r>
            <a:r>
              <a:rPr lang="en-US" sz="1200" dirty="0"/>
              <a:t>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20810AE-F004-1E4C-E8C9-032E1BEE3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334445" y="4495988"/>
            <a:ext cx="721223" cy="71882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64DCE6A-E0DC-D406-36B0-870E79045E36}"/>
              </a:ext>
            </a:extLst>
          </p:cNvPr>
          <p:cNvSpPr txBox="1"/>
          <p:nvPr/>
        </p:nvSpPr>
        <p:spPr>
          <a:xfrm>
            <a:off x="10282495" y="5204722"/>
            <a:ext cx="179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Vocal Mic for Keyboardist (</a:t>
            </a:r>
            <a:r>
              <a:rPr lang="en-US" sz="1200" i="1" dirty="0"/>
              <a:t>House Mic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394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231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Kickin Nash Stage Plot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Kickin Nash Stage Plot</dc:title>
  <dc:creator>Gregory Annunziata (gannunzi)</dc:creator>
  <cp:lastModifiedBy>John Mansfield</cp:lastModifiedBy>
  <cp:revision>11</cp:revision>
  <dcterms:created xsi:type="dcterms:W3CDTF">2019-09-05T13:56:50Z</dcterms:created>
  <dcterms:modified xsi:type="dcterms:W3CDTF">2024-04-03T02:05:16Z</dcterms:modified>
</cp:coreProperties>
</file>